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1" r:id="rId4"/>
    <p:sldId id="262" r:id="rId5"/>
    <p:sldId id="265" r:id="rId6"/>
    <p:sldId id="258" r:id="rId7"/>
    <p:sldId id="263" r:id="rId8"/>
    <p:sldId id="264" r:id="rId9"/>
    <p:sldId id="266" r:id="rId10"/>
    <p:sldId id="267" r:id="rId11"/>
    <p:sldId id="268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EC3C"/>
    <a:srgbClr val="FFDC47"/>
    <a:srgbClr val="FF8001"/>
    <a:srgbClr val="FF9900"/>
    <a:srgbClr val="FFABC9"/>
    <a:srgbClr val="FFFF21"/>
    <a:srgbClr val="9900CC"/>
    <a:srgbClr val="D99B01"/>
    <a:srgbClr val="FF66CC"/>
    <a:srgbClr val="FF6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>
      <p:cViewPr varScale="1">
        <p:scale>
          <a:sx n="100" d="100"/>
          <a:sy n="100" d="100"/>
        </p:scale>
        <p:origin x="6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DD352-32EE-4330-B958-BF44286FC985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A852C-8F0B-40FF-8D85-DCB93700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06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A852C-8F0B-40FF-8D85-DCB937008C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1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5195" y="2266340"/>
            <a:ext cx="7329840" cy="152705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5195" y="3793388"/>
            <a:ext cx="7329840" cy="610821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C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8471"/>
            <a:ext cx="8246070" cy="610820"/>
          </a:xfrm>
          <a:solidFill>
            <a:schemeClr val="tx1">
              <a:alpha val="65000"/>
            </a:schemeClr>
          </a:solidFill>
        </p:spPr>
        <p:txBody>
          <a:bodyPr>
            <a:normAutofit/>
          </a:bodyPr>
          <a:lstStyle>
            <a:lvl1pPr algn="l">
              <a:defRPr lang="en-US" sz="2800" kern="1200" baseline="0" dirty="0"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359506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5955495" cy="572644"/>
          </a:xfr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aseline="0" dirty="0"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 algn="l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98559"/>
            <a:ext cx="595549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128471"/>
            <a:ext cx="8246071" cy="610820"/>
          </a:xfr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aseline="0" dirty="0"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 algn="l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8211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13635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8211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13635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how-to-build-a-simple-music-player-app-using-android-studio/" TargetMode="External"/><Relationship Id="rId2" Type="http://schemas.openxmlformats.org/officeDocument/2006/relationships/hyperlink" Target="https://play.google.com/?gl=r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How-do-you-find-or-build-an-MP3-player-that-remembers-the-current-position-in-all-playlists-or-folders-applications-music-player-Androi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517" y="1960930"/>
            <a:ext cx="2595985" cy="1221639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MP3 Player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517" y="2877160"/>
            <a:ext cx="8847739" cy="553061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Programarea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Sistemelor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Mobile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1670" y="3807595"/>
            <a:ext cx="305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Profesor</a:t>
            </a:r>
            <a:r>
              <a:rPr lang="en-US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</a:t>
            </a:r>
            <a:r>
              <a:rPr lang="ro-RO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nator</a:t>
            </a:r>
            <a:r>
              <a:rPr lang="en-US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o-RO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o-RO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Marius </a:t>
            </a:r>
            <a:r>
              <a:rPr lang="ro-RO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MARCU</a:t>
            </a: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6345" y="3807595"/>
            <a:ext cx="305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Studenți</a:t>
            </a:r>
            <a:r>
              <a:rPr lang="en-US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o-RO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o-RO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Larisa-Maria SZATMARI</a:t>
            </a:r>
          </a:p>
          <a:p>
            <a:r>
              <a:rPr lang="ro-RO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Andrei CROITORU </a:t>
            </a: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166" y="128470"/>
            <a:ext cx="8246070" cy="61081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Identificarea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modului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posibil</a:t>
            </a:r>
            <a:r>
              <a:rPr lang="en-US" dirty="0">
                <a:solidFill>
                  <a:schemeClr val="accent6"/>
                </a:solidFill>
              </a:rPr>
              <a:t> de </a:t>
            </a:r>
            <a:r>
              <a:rPr lang="en-US" dirty="0" err="1" smtClean="0">
                <a:solidFill>
                  <a:schemeClr val="accent6"/>
                </a:solidFill>
              </a:rPr>
              <a:t>monetizare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5191969" cy="3206804"/>
          </a:xfrm>
        </p:spPr>
        <p:txBody>
          <a:bodyPr>
            <a:normAutofit/>
          </a:bodyPr>
          <a:lstStyle/>
          <a:p>
            <a:r>
              <a:rPr lang="ro-RO" sz="1600" dirty="0" smtClean="0"/>
              <a:t>Pentru a monetiza aplicația  putem să o încărcăm pe Magazin Play și să percepem o taxă de 5 lei pentru descărcarea acesteia de către utilizatori.</a:t>
            </a:r>
          </a:p>
          <a:p>
            <a:r>
              <a:rPr lang="ro-RO" sz="1600" dirty="0" smtClean="0"/>
              <a:t>De asemenea putem adăuga opțiunea de „ donează o sumă ‘’ pentru a ajuta creatorii aplicației să o îmbunătățească</a:t>
            </a:r>
          </a:p>
          <a:p>
            <a:r>
              <a:rPr lang="ro-RO" sz="1600" dirty="0" smtClean="0"/>
              <a:t>Putem să oferim și o variantă gratuită pentru această aplicație pe Magazin Play, dar să adăugăm reclame odată la 40 de minute.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640" y="1808225"/>
            <a:ext cx="3031225" cy="22734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7989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8470"/>
            <a:ext cx="8246070" cy="763525"/>
          </a:xfrm>
          <a:solidFill>
            <a:schemeClr val="bg1">
              <a:lumMod val="75000"/>
              <a:alpha val="47000"/>
            </a:schemeClr>
          </a:solidFill>
        </p:spPr>
        <p:txBody>
          <a:bodyPr>
            <a:normAutofit/>
          </a:bodyPr>
          <a:lstStyle/>
          <a:p>
            <a:r>
              <a:rPr lang="ro-RO" sz="2800" dirty="0">
                <a:solidFill>
                  <a:schemeClr val="accent6"/>
                </a:solidFill>
              </a:rPr>
              <a:t>Bibliografie 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3359506"/>
          </a:xfrm>
        </p:spPr>
        <p:txBody>
          <a:bodyPr>
            <a:normAutofit fontScale="92500" lnSpcReduction="10000"/>
          </a:bodyPr>
          <a:lstStyle/>
          <a:p>
            <a:r>
              <a:rPr lang="ro-RO" dirty="0" smtClean="0"/>
              <a:t>Magazin Play:</a:t>
            </a:r>
            <a:r>
              <a:rPr lang="en-US" dirty="0">
                <a:hlinkClick r:id="rId2"/>
              </a:rPr>
              <a:t>https://play.google.com/</a:t>
            </a:r>
          </a:p>
          <a:p>
            <a:r>
              <a:rPr lang="en-US" dirty="0">
                <a:hlinkClick r:id="rId3"/>
              </a:rPr>
              <a:t>https://www.geeksforgeeks.org/how-to-build-a-simple-music-player-app-using-android-studio</a:t>
            </a:r>
            <a:r>
              <a:rPr lang="en-US" dirty="0" smtClean="0">
                <a:hlinkClick r:id="rId3"/>
              </a:rPr>
              <a:t>/</a:t>
            </a:r>
            <a:endParaRPr lang="ro-RO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www.quora.com/How-do-you-find-or-build-an-MP3-player-that-remembers-the-current-position-in-all-playlists-or-folders-applications-music-player-Android</a:t>
            </a:r>
            <a:endParaRPr lang="ro-RO" dirty="0" smtClean="0"/>
          </a:p>
          <a:p>
            <a:r>
              <a:rPr lang="en-US" dirty="0"/>
              <a:t>https://</a:t>
            </a:r>
            <a:r>
              <a:rPr lang="en-US" dirty="0" smtClean="0"/>
              <a:t>dev.cs.upt.ro/marius.marcu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7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>
                <a:solidFill>
                  <a:schemeClr val="accent6"/>
                </a:solidFill>
              </a:rPr>
              <a:t>Cuprins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Descriere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aplicației</a:t>
            </a:r>
            <a:endParaRPr lang="ro-RO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Identificarea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grupului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țintă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utilizatori</a:t>
            </a:r>
            <a:endParaRPr lang="ro-RO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Descrierea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competiției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o-RO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o-RO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Descrierea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usecase-ului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principal al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licației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Identificarea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modului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posibil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monetizar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Bibliografi</a:t>
            </a:r>
            <a:r>
              <a:rPr lang="ro-RO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71" y="1641783"/>
            <a:ext cx="4147874" cy="2776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2800" dirty="0" smtClean="0">
                <a:solidFill>
                  <a:schemeClr val="accent6"/>
                </a:solidFill>
              </a:rPr>
              <a:t>Descrierea aplicației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59" y="1350110"/>
            <a:ext cx="5650085" cy="3664921"/>
          </a:xfrm>
        </p:spPr>
        <p:txBody>
          <a:bodyPr>
            <a:normAutofit fontScale="77500" lnSpcReduction="20000"/>
          </a:bodyPr>
          <a:lstStyle/>
          <a:p>
            <a:endParaRPr lang="ro-RO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noastr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dezvoltat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 </a:t>
            </a:r>
            <a:r>
              <a:rPr lang="ro-RO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reprezint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MP3 Player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redarea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melodiilor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existente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î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biblioteca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telefonului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Muzica este un ingredient pentru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via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ță, iar această aplicație are menirea de a hrăni sufletul fiecărui 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utilizator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atunci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ând practică diverse activități și nu necesită conexiune la internet.</a:t>
            </a:r>
            <a:endParaRPr lang="ro-RO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o-RO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Aceasta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posed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UI elegant,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experien</a:t>
            </a:r>
            <a:r>
              <a:rPr lang="ro-RO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utilizatorul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nedită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o-RO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o-RO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punct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vedere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ional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player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toat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melodiile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existent</a:t>
            </a:r>
            <a:r>
              <a:rPr lang="ro-RO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capacitatea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stocare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telefon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ului,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ioneaz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inclusiv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primele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versiuni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Android (de la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Kitkat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4.4,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ro-RO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â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ultima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versiune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disponibil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endParaRPr lang="ro-RO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Aceasta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asculta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melodiile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preferate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calitate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nalt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gestiona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</a:t>
            </a:r>
            <a:r>
              <a:rPr lang="ro-RO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iș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ierele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existente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formatele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ionate</a:t>
            </a:r>
            <a:r>
              <a:rPr lang="ro-RO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 următorul slide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Aplicatia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 are o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bibliotec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muzical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ncorporat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folos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eș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abordare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bazat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ro-RO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redare</a:t>
            </a:r>
            <a:r>
              <a:rPr lang="ro-RO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din dispozitivul mobil.</a:t>
            </a:r>
          </a:p>
          <a:p>
            <a:pPr marL="0" indent="0">
              <a:buNone/>
            </a:pPr>
            <a:endParaRPr lang="ro-RO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conecteaz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Internet </a:t>
            </a:r>
            <a:r>
              <a:rPr lang="ro-RO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folosit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 o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streaming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muzical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WhatsApp Video 2022-01-16 at 19.34.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51755" y="433880"/>
            <a:ext cx="2290575" cy="40465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0956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2800" dirty="0" smtClean="0">
                <a:solidFill>
                  <a:schemeClr val="accent6"/>
                </a:solidFill>
              </a:rPr>
              <a:t>Descrierea aplicației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382" y="1350110"/>
            <a:ext cx="4556955" cy="3905888"/>
          </a:xfrm>
        </p:spPr>
        <p:txBody>
          <a:bodyPr>
            <a:noAutofit/>
          </a:bodyPr>
          <a:lstStyle/>
          <a:p>
            <a:r>
              <a:rPr lang="en-US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Formate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acceptate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MP3, WAV, MP4, FLAC, 3GP, OGG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o-RO" sz="129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Posibilitatea ascultarii melodiilor cu ecranul </a:t>
            </a:r>
            <a:r>
              <a:rPr lang="ro-RO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blocat, iar când melodia selectată se termină va fi redată automat altă melodie.</a:t>
            </a:r>
            <a:endParaRPr lang="ro-RO" sz="129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Redarea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melodiilor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fundal 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o-RO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o-RO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 a avea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conflicte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alte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</a:t>
            </a:r>
            <a:r>
              <a:rPr lang="ro-RO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ii.</a:t>
            </a:r>
            <a:endParaRPr lang="ro-RO" sz="129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Butoane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schimbarea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melodiilor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capacitatea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derulare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melodiei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panoul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central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prezent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</a:t>
            </a:r>
            <a:r>
              <a:rPr lang="ro-RO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ți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</a:t>
            </a:r>
            <a:endParaRPr lang="ro-RO" sz="129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</a:t>
            </a:r>
            <a:r>
              <a:rPr lang="ro-RO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o-RO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utare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  <a:r>
              <a:rPr lang="ro-RO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ierelor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realizat</a:t>
            </a:r>
            <a:r>
              <a:rPr lang="ro-RO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ajutorul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unui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filtru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RecycleView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folosirea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unui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adaptor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o-RO" sz="129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  <a:r>
              <a:rPr lang="ro-RO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ierele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default, </a:t>
            </a:r>
            <a:r>
              <a:rPr lang="ro-RO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îș</a:t>
            </a:r>
            <a:r>
              <a:rPr lang="en-US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apari</a:t>
            </a:r>
            <a:r>
              <a:rPr lang="ro-RO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</a:t>
            </a:r>
            <a:r>
              <a:rPr lang="ro-RO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ntr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-o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ordine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alfabetic</a:t>
            </a:r>
            <a:r>
              <a:rPr lang="ro-RO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o-RO" sz="129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prezint</a:t>
            </a:r>
            <a:r>
              <a:rPr lang="ro-RO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reclame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alte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informați redundante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iar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acest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lucru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face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rapid</a:t>
            </a:r>
            <a:r>
              <a:rPr lang="ro-RO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129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confortabil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2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utilizat</a:t>
            </a:r>
            <a:r>
              <a:rPr lang="en-US" sz="1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209" y="1067644"/>
            <a:ext cx="1832460" cy="3678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12700" dir="5400000" algn="ctr" rotWithShape="0">
              <a:srgbClr val="000000">
                <a:alpha val="43137"/>
              </a:srgb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163" y="1067644"/>
            <a:ext cx="1865266" cy="3678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53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6" y="128471"/>
            <a:ext cx="8322270" cy="61082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Identificarea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solidFill>
                  <a:schemeClr val="accent6"/>
                </a:solidFill>
              </a:rPr>
              <a:t>grupului</a:t>
            </a:r>
            <a:r>
              <a:rPr lang="en-US" sz="3100" dirty="0">
                <a:solidFill>
                  <a:schemeClr val="accent6"/>
                </a:solidFill>
              </a:rPr>
              <a:t> </a:t>
            </a:r>
            <a:r>
              <a:rPr lang="en-US" sz="3100" dirty="0" err="1">
                <a:solidFill>
                  <a:schemeClr val="accent6"/>
                </a:solidFill>
              </a:rPr>
              <a:t>țintă</a:t>
            </a:r>
            <a:r>
              <a:rPr lang="en-US" sz="3100" dirty="0">
                <a:solidFill>
                  <a:schemeClr val="accent6"/>
                </a:solidFill>
              </a:rPr>
              <a:t> de </a:t>
            </a:r>
            <a:r>
              <a:rPr lang="en-US" sz="3100" dirty="0" err="1" smtClean="0">
                <a:solidFill>
                  <a:schemeClr val="accent6"/>
                </a:solidFill>
              </a:rPr>
              <a:t>utilizatori</a:t>
            </a:r>
            <a:endParaRPr lang="en-US" sz="310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6566314" cy="3359510"/>
          </a:xfrm>
        </p:spPr>
        <p:txBody>
          <a:bodyPr>
            <a:normAutofit/>
          </a:bodyPr>
          <a:lstStyle/>
          <a:p>
            <a:r>
              <a:rPr lang="en-US" sz="1600" dirty="0" err="1"/>
              <a:t>Publicul</a:t>
            </a:r>
            <a:r>
              <a:rPr lang="en-US" sz="1600" dirty="0"/>
              <a:t> </a:t>
            </a:r>
            <a:r>
              <a:rPr lang="en-US" sz="1600" dirty="0" err="1"/>
              <a:t>țintă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</a:t>
            </a:r>
            <a:r>
              <a:rPr lang="en-US" sz="1600" dirty="0" err="1"/>
              <a:t>aplicația</a:t>
            </a:r>
            <a:r>
              <a:rPr lang="en-US" sz="1600" dirty="0"/>
              <a:t> </a:t>
            </a:r>
            <a:r>
              <a:rPr lang="en-US" sz="1600" dirty="0" err="1"/>
              <a:t>noastră</a:t>
            </a:r>
            <a:r>
              <a:rPr lang="en-US" sz="1600" dirty="0"/>
              <a:t> </a:t>
            </a:r>
            <a:r>
              <a:rPr lang="en-US" sz="1600" dirty="0" err="1"/>
              <a:t>îl</a:t>
            </a:r>
            <a:r>
              <a:rPr lang="en-US" sz="1600" dirty="0"/>
              <a:t> </a:t>
            </a:r>
            <a:r>
              <a:rPr lang="en-US" sz="1600" dirty="0" err="1"/>
              <a:t>reprezintă</a:t>
            </a:r>
            <a:r>
              <a:rPr lang="en-US" sz="1600" dirty="0"/>
              <a:t> </a:t>
            </a:r>
            <a:r>
              <a:rPr lang="en-US" sz="1600" dirty="0" err="1"/>
              <a:t>orice</a:t>
            </a:r>
            <a:r>
              <a:rPr lang="en-US" sz="1600" dirty="0"/>
              <a:t> </a:t>
            </a:r>
            <a:r>
              <a:rPr lang="en-US" sz="1600" dirty="0" err="1"/>
              <a:t>persoană</a:t>
            </a:r>
            <a:r>
              <a:rPr lang="en-US" sz="1600" dirty="0"/>
              <a:t> cu </a:t>
            </a:r>
            <a:r>
              <a:rPr lang="en-US" sz="1600" dirty="0" err="1"/>
              <a:t>vârstă</a:t>
            </a:r>
            <a:r>
              <a:rPr lang="en-US" sz="1600" dirty="0"/>
              <a:t> </a:t>
            </a:r>
            <a:r>
              <a:rPr lang="en-US" sz="1600" dirty="0" err="1"/>
              <a:t>între</a:t>
            </a:r>
            <a:r>
              <a:rPr lang="en-US" sz="1600" dirty="0"/>
              <a:t> </a:t>
            </a:r>
            <a:r>
              <a:rPr lang="en-US" sz="1600" dirty="0" err="1"/>
              <a:t>cuprinsă</a:t>
            </a:r>
            <a:r>
              <a:rPr lang="en-US" sz="1600" dirty="0"/>
              <a:t> </a:t>
            </a:r>
            <a:r>
              <a:rPr lang="en-US" sz="1600" dirty="0" err="1"/>
              <a:t>între</a:t>
            </a:r>
            <a:r>
              <a:rPr lang="en-US" sz="1600" dirty="0"/>
              <a:t> 5 </a:t>
            </a:r>
            <a:r>
              <a:rPr lang="en-US" sz="1600" dirty="0" err="1"/>
              <a:t>și</a:t>
            </a:r>
            <a:r>
              <a:rPr lang="en-US" sz="1600" dirty="0"/>
              <a:t> 80 de </a:t>
            </a:r>
            <a:r>
              <a:rPr lang="en-US" sz="1600" dirty="0" err="1"/>
              <a:t>ani</a:t>
            </a:r>
            <a:r>
              <a:rPr lang="en-US" sz="1600" dirty="0" smtClean="0"/>
              <a:t>.</a:t>
            </a:r>
            <a:r>
              <a:rPr lang="ro-RO" sz="1600" dirty="0" smtClean="0"/>
              <a:t> </a:t>
            </a:r>
          </a:p>
          <a:p>
            <a:r>
              <a:rPr lang="en-US" sz="1600" dirty="0" smtClean="0"/>
              <a:t>Mp3 </a:t>
            </a:r>
            <a:r>
              <a:rPr lang="en-US" sz="1600" dirty="0" err="1"/>
              <a:t>playerul</a:t>
            </a:r>
            <a:r>
              <a:rPr lang="en-US" sz="1600" dirty="0"/>
              <a:t> </a:t>
            </a:r>
            <a:r>
              <a:rPr lang="en-US" sz="1600" dirty="0" err="1"/>
              <a:t>construit</a:t>
            </a:r>
            <a:r>
              <a:rPr lang="en-US" sz="1600" dirty="0"/>
              <a:t> de </a:t>
            </a:r>
            <a:r>
              <a:rPr lang="en-US" sz="1600" dirty="0" err="1"/>
              <a:t>noi</a:t>
            </a:r>
            <a:r>
              <a:rPr lang="en-US" sz="1600" dirty="0"/>
              <a:t> </a:t>
            </a:r>
            <a:r>
              <a:rPr lang="en-US" sz="1600" dirty="0" err="1"/>
              <a:t>poate</a:t>
            </a:r>
            <a:r>
              <a:rPr lang="en-US" sz="1600" dirty="0"/>
              <a:t> fi </a:t>
            </a:r>
            <a:r>
              <a:rPr lang="en-US" sz="1600" dirty="0" err="1"/>
              <a:t>utilizat</a:t>
            </a:r>
            <a:r>
              <a:rPr lang="en-US" sz="1600" dirty="0"/>
              <a:t> </a:t>
            </a:r>
            <a:r>
              <a:rPr lang="en-US" sz="1600" dirty="0" err="1"/>
              <a:t>atât</a:t>
            </a:r>
            <a:r>
              <a:rPr lang="en-US" sz="1600" dirty="0"/>
              <a:t> </a:t>
            </a:r>
            <a:r>
              <a:rPr lang="en-US" sz="1600" dirty="0" err="1"/>
              <a:t>în</a:t>
            </a:r>
            <a:r>
              <a:rPr lang="en-US" sz="1600" dirty="0"/>
              <a:t> </a:t>
            </a:r>
            <a:r>
              <a:rPr lang="en-US" sz="1600" dirty="0" err="1"/>
              <a:t>momentul</a:t>
            </a:r>
            <a:r>
              <a:rPr lang="en-US" sz="1600" dirty="0"/>
              <a:t> </a:t>
            </a:r>
            <a:r>
              <a:rPr lang="en-US" sz="1600" dirty="0" err="1"/>
              <a:t>în</a:t>
            </a:r>
            <a:r>
              <a:rPr lang="en-US" sz="1600" dirty="0"/>
              <a:t> care </a:t>
            </a:r>
            <a:r>
              <a:rPr lang="en-US" sz="1600" dirty="0" err="1"/>
              <a:t>utilzatorul</a:t>
            </a:r>
            <a:r>
              <a:rPr lang="en-US" sz="1600" dirty="0"/>
              <a:t> </a:t>
            </a:r>
            <a:r>
              <a:rPr lang="en-US" sz="1600" dirty="0" err="1"/>
              <a:t>practică</a:t>
            </a:r>
            <a:r>
              <a:rPr lang="en-US" sz="1600" dirty="0"/>
              <a:t> </a:t>
            </a:r>
            <a:r>
              <a:rPr lang="en-US" sz="1600" dirty="0" err="1"/>
              <a:t>alte</a:t>
            </a:r>
            <a:r>
              <a:rPr lang="en-US" sz="1600" dirty="0"/>
              <a:t> </a:t>
            </a:r>
            <a:r>
              <a:rPr lang="en-US" sz="1600" dirty="0" err="1"/>
              <a:t>activități</a:t>
            </a:r>
            <a:r>
              <a:rPr lang="en-US" sz="1600" dirty="0"/>
              <a:t>, </a:t>
            </a:r>
            <a:r>
              <a:rPr lang="en-US" sz="1600" dirty="0" err="1"/>
              <a:t>cât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în</a:t>
            </a:r>
            <a:r>
              <a:rPr lang="en-US" sz="1600" dirty="0"/>
              <a:t> </a:t>
            </a:r>
            <a:r>
              <a:rPr lang="en-US" sz="1600" dirty="0" err="1"/>
              <a:t>momentul</a:t>
            </a:r>
            <a:r>
              <a:rPr lang="en-US" sz="1600" dirty="0"/>
              <a:t> </a:t>
            </a:r>
            <a:r>
              <a:rPr lang="en-US" sz="1600" dirty="0" err="1"/>
              <a:t>în</a:t>
            </a:r>
            <a:r>
              <a:rPr lang="en-US" sz="1600" dirty="0"/>
              <a:t> care se </a:t>
            </a:r>
            <a:r>
              <a:rPr lang="en-US" sz="1600" dirty="0" err="1"/>
              <a:t>relaxează</a:t>
            </a:r>
            <a:r>
              <a:rPr lang="en-US" sz="1600" dirty="0" smtClean="0"/>
              <a:t>.</a:t>
            </a:r>
            <a:r>
              <a:rPr lang="ro-RO" sz="1600" dirty="0" smtClean="0"/>
              <a:t> </a:t>
            </a:r>
          </a:p>
          <a:p>
            <a:r>
              <a:rPr lang="en-US" sz="1600" dirty="0" err="1" smtClean="0"/>
              <a:t>Să</a:t>
            </a:r>
            <a:r>
              <a:rPr lang="en-US" sz="1600" dirty="0" smtClean="0"/>
              <a:t> </a:t>
            </a:r>
            <a:r>
              <a:rPr lang="en-US" sz="1600" dirty="0" err="1"/>
              <a:t>luăm</a:t>
            </a:r>
            <a:r>
              <a:rPr lang="en-US" sz="1600" dirty="0"/>
              <a:t> </a:t>
            </a:r>
            <a:r>
              <a:rPr lang="en-US" sz="1600" dirty="0" err="1"/>
              <a:t>exemplu</a:t>
            </a:r>
            <a:r>
              <a:rPr lang="en-US" sz="1600" dirty="0"/>
              <a:t> </a:t>
            </a:r>
            <a:r>
              <a:rPr lang="en-US" sz="1600" dirty="0" err="1"/>
              <a:t>situația</a:t>
            </a:r>
            <a:r>
              <a:rPr lang="en-US" sz="1600" dirty="0"/>
              <a:t> </a:t>
            </a:r>
            <a:r>
              <a:rPr lang="en-US" sz="1600" dirty="0" err="1"/>
              <a:t>în</a:t>
            </a:r>
            <a:r>
              <a:rPr lang="en-US" sz="1600" dirty="0"/>
              <a:t> care </a:t>
            </a:r>
            <a:r>
              <a:rPr lang="en-US" sz="1600" dirty="0" err="1"/>
              <a:t>utilizatorul</a:t>
            </a:r>
            <a:r>
              <a:rPr lang="en-US" sz="1600" dirty="0"/>
              <a:t> se </a:t>
            </a:r>
            <a:r>
              <a:rPr lang="en-US" sz="1600" dirty="0" err="1"/>
              <a:t>urca</a:t>
            </a:r>
            <a:r>
              <a:rPr lang="en-US" sz="1600" dirty="0"/>
              <a:t> la </a:t>
            </a:r>
            <a:r>
              <a:rPr lang="en-US" sz="1600" dirty="0" err="1"/>
              <a:t>volanul</a:t>
            </a:r>
            <a:r>
              <a:rPr lang="en-US" sz="1600" dirty="0"/>
              <a:t> </a:t>
            </a:r>
            <a:r>
              <a:rPr lang="en-US" sz="1600" dirty="0" err="1"/>
              <a:t>mașinii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nu </a:t>
            </a:r>
            <a:r>
              <a:rPr lang="en-US" sz="1600" dirty="0" err="1"/>
              <a:t>dorește</a:t>
            </a:r>
            <a:r>
              <a:rPr lang="en-US" sz="1600" dirty="0"/>
              <a:t> </a:t>
            </a:r>
            <a:r>
              <a:rPr lang="en-US" sz="1600" dirty="0" err="1"/>
              <a:t>să</a:t>
            </a:r>
            <a:r>
              <a:rPr lang="en-US" sz="1600" dirty="0"/>
              <a:t> </a:t>
            </a:r>
            <a:r>
              <a:rPr lang="en-US" sz="1600" dirty="0" err="1"/>
              <a:t>asculte</a:t>
            </a:r>
            <a:r>
              <a:rPr lang="en-US" sz="1600" dirty="0"/>
              <a:t> </a:t>
            </a:r>
            <a:r>
              <a:rPr lang="en-US" sz="1600" dirty="0" err="1"/>
              <a:t>radioul</a:t>
            </a:r>
            <a:r>
              <a:rPr lang="en-US" sz="1600" dirty="0"/>
              <a:t>. </a:t>
            </a:r>
            <a:r>
              <a:rPr lang="en-US" sz="1600" dirty="0" err="1" smtClean="0"/>
              <a:t>Pentru</a:t>
            </a:r>
            <a:r>
              <a:rPr lang="en-US" sz="1600" dirty="0" smtClean="0"/>
              <a:t> </a:t>
            </a:r>
            <a:r>
              <a:rPr lang="en-US" sz="1600" dirty="0"/>
              <a:t>a </a:t>
            </a:r>
            <a:r>
              <a:rPr lang="en-US" sz="1600" dirty="0" err="1"/>
              <a:t>folosi</a:t>
            </a:r>
            <a:r>
              <a:rPr lang="en-US" sz="1600" dirty="0"/>
              <a:t> </a:t>
            </a:r>
            <a:r>
              <a:rPr lang="en-US" sz="1600" dirty="0" smtClean="0"/>
              <a:t>y</a:t>
            </a:r>
            <a:r>
              <a:rPr lang="ro-RO" sz="1600" dirty="0" smtClean="0"/>
              <a:t>o</a:t>
            </a:r>
            <a:r>
              <a:rPr lang="en-US" sz="1600" dirty="0" err="1" smtClean="0"/>
              <a:t>utube</a:t>
            </a:r>
            <a:r>
              <a:rPr lang="en-US" sz="1600" dirty="0" smtClean="0"/>
              <a:t>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alte</a:t>
            </a:r>
            <a:r>
              <a:rPr lang="en-US" sz="1600" dirty="0"/>
              <a:t> </a:t>
            </a:r>
            <a:r>
              <a:rPr lang="en-US" sz="1600" dirty="0" err="1"/>
              <a:t>aplicații</a:t>
            </a:r>
            <a:r>
              <a:rPr lang="en-US" sz="1600" dirty="0"/>
              <a:t> </a:t>
            </a:r>
            <a:r>
              <a:rPr lang="en-US" sz="1600" dirty="0" err="1"/>
              <a:t>va</a:t>
            </a:r>
            <a:r>
              <a:rPr lang="en-US" sz="1600" dirty="0"/>
              <a:t> </a:t>
            </a:r>
            <a:r>
              <a:rPr lang="en-US" sz="1600" dirty="0" err="1"/>
              <a:t>trebui</a:t>
            </a:r>
            <a:r>
              <a:rPr lang="en-US" sz="1600" dirty="0"/>
              <a:t> din </a:t>
            </a:r>
            <a:r>
              <a:rPr lang="en-US" sz="1600" dirty="0" err="1"/>
              <a:t>când</a:t>
            </a:r>
            <a:r>
              <a:rPr lang="en-US" sz="1600" dirty="0"/>
              <a:t> </a:t>
            </a:r>
            <a:r>
              <a:rPr lang="en-US" sz="1600" dirty="0" err="1"/>
              <a:t>în</a:t>
            </a:r>
            <a:r>
              <a:rPr lang="en-US" sz="1600" dirty="0"/>
              <a:t> </a:t>
            </a:r>
            <a:r>
              <a:rPr lang="en-US" sz="1600" dirty="0" err="1"/>
              <a:t>când</a:t>
            </a:r>
            <a:r>
              <a:rPr lang="en-US" sz="1600" dirty="0"/>
              <a:t> </a:t>
            </a:r>
            <a:r>
              <a:rPr lang="en-US" sz="1600" dirty="0" err="1"/>
              <a:t>să</a:t>
            </a:r>
            <a:r>
              <a:rPr lang="en-US" sz="1600" dirty="0"/>
              <a:t> </a:t>
            </a:r>
            <a:r>
              <a:rPr lang="en-US" sz="1600" dirty="0" err="1"/>
              <a:t>mai</a:t>
            </a:r>
            <a:r>
              <a:rPr lang="en-US" sz="1600" dirty="0"/>
              <a:t> </a:t>
            </a:r>
            <a:r>
              <a:rPr lang="en-US" sz="1600" dirty="0" err="1"/>
              <a:t>intre</a:t>
            </a:r>
            <a:r>
              <a:rPr lang="en-US" sz="1600" dirty="0"/>
              <a:t> </a:t>
            </a:r>
            <a:r>
              <a:rPr lang="en-US" sz="1600" dirty="0" err="1"/>
              <a:t>pe</a:t>
            </a:r>
            <a:r>
              <a:rPr lang="en-US" sz="1600" dirty="0"/>
              <a:t> </a:t>
            </a:r>
            <a:r>
              <a:rPr lang="en-US" sz="1600" dirty="0" err="1"/>
              <a:t>telefon</a:t>
            </a:r>
            <a:r>
              <a:rPr lang="en-US" sz="1600" dirty="0"/>
              <a:t>. </a:t>
            </a:r>
            <a:r>
              <a:rPr lang="en-US" sz="1600" dirty="0" err="1"/>
              <a:t>Folosind</a:t>
            </a:r>
            <a:r>
              <a:rPr lang="en-US" sz="1600" dirty="0"/>
              <a:t> </a:t>
            </a:r>
            <a:r>
              <a:rPr lang="en-US" sz="1600" dirty="0" err="1"/>
              <a:t>aplicația</a:t>
            </a:r>
            <a:r>
              <a:rPr lang="en-US" sz="1600" dirty="0"/>
              <a:t> </a:t>
            </a:r>
            <a:r>
              <a:rPr lang="en-US" sz="1600" dirty="0" err="1"/>
              <a:t>noastră</a:t>
            </a:r>
            <a:r>
              <a:rPr lang="en-US" sz="1600" dirty="0"/>
              <a:t>, </a:t>
            </a:r>
            <a:r>
              <a:rPr lang="en-US" sz="1600" dirty="0" err="1"/>
              <a:t>doar</a:t>
            </a:r>
            <a:r>
              <a:rPr lang="en-US" sz="1600" dirty="0"/>
              <a:t> o </a:t>
            </a:r>
            <a:r>
              <a:rPr lang="en-US" sz="1600" dirty="0" err="1"/>
              <a:t>pornește</a:t>
            </a:r>
            <a:r>
              <a:rPr lang="en-US" sz="1600" dirty="0"/>
              <a:t> </a:t>
            </a:r>
            <a:r>
              <a:rPr lang="en-US" sz="1600" dirty="0" err="1"/>
              <a:t>apasă</a:t>
            </a:r>
            <a:r>
              <a:rPr lang="en-US" sz="1600" dirty="0"/>
              <a:t> </a:t>
            </a:r>
            <a:r>
              <a:rPr lang="en-US" sz="1600" dirty="0" err="1"/>
              <a:t>pe</a:t>
            </a:r>
            <a:r>
              <a:rPr lang="en-US" sz="1600" dirty="0"/>
              <a:t> </a:t>
            </a:r>
            <a:r>
              <a:rPr lang="en-US" sz="1600" dirty="0" err="1"/>
              <a:t>butonul</a:t>
            </a:r>
            <a:r>
              <a:rPr lang="en-US" sz="1600" dirty="0"/>
              <a:t> de play, </a:t>
            </a:r>
            <a:r>
              <a:rPr lang="en-US" sz="1600" dirty="0" err="1"/>
              <a:t>iar</a:t>
            </a:r>
            <a:r>
              <a:rPr lang="en-US" sz="1600" dirty="0"/>
              <a:t> </a:t>
            </a:r>
            <a:r>
              <a:rPr lang="en-US" sz="1600" dirty="0" err="1"/>
              <a:t>pe</a:t>
            </a:r>
            <a:r>
              <a:rPr lang="en-US" sz="1600" dirty="0"/>
              <a:t> </a:t>
            </a:r>
            <a:r>
              <a:rPr lang="en-US" sz="1600" dirty="0" err="1"/>
              <a:t>parcursul</a:t>
            </a:r>
            <a:r>
              <a:rPr lang="en-US" sz="1600" dirty="0"/>
              <a:t> </a:t>
            </a:r>
            <a:r>
              <a:rPr lang="en-US" sz="1600" dirty="0" err="1"/>
              <a:t>întregii</a:t>
            </a:r>
            <a:r>
              <a:rPr lang="en-US" sz="1600" dirty="0"/>
              <a:t> </a:t>
            </a:r>
            <a:r>
              <a:rPr lang="en-US" sz="1600" dirty="0" err="1"/>
              <a:t>călători</a:t>
            </a:r>
            <a:r>
              <a:rPr lang="en-US" sz="1600" dirty="0"/>
              <a:t> </a:t>
            </a:r>
            <a:r>
              <a:rPr lang="en-US" sz="1600" dirty="0" err="1"/>
              <a:t>va</a:t>
            </a:r>
            <a:r>
              <a:rPr lang="en-US" sz="1600" dirty="0"/>
              <a:t> </a:t>
            </a:r>
            <a:r>
              <a:rPr lang="en-US" sz="1600" dirty="0" err="1"/>
              <a:t>asculta</a:t>
            </a:r>
            <a:r>
              <a:rPr lang="en-US" sz="1600" dirty="0"/>
              <a:t> </a:t>
            </a:r>
            <a:r>
              <a:rPr lang="en-US" sz="1600" dirty="0" err="1"/>
              <a:t>doar</a:t>
            </a:r>
            <a:r>
              <a:rPr lang="en-US" sz="1600" dirty="0"/>
              <a:t> </a:t>
            </a:r>
            <a:r>
              <a:rPr lang="en-US" sz="1600" dirty="0" err="1"/>
              <a:t>muzica</a:t>
            </a:r>
            <a:r>
              <a:rPr lang="en-US" sz="1600" dirty="0"/>
              <a:t> </a:t>
            </a:r>
            <a:r>
              <a:rPr lang="en-US" sz="1600" dirty="0" err="1"/>
              <a:t>preferată</a:t>
            </a:r>
            <a:r>
              <a:rPr lang="en-US" sz="1600" dirty="0"/>
              <a:t> </a:t>
            </a:r>
            <a:r>
              <a:rPr lang="en-US" sz="1600" dirty="0" err="1"/>
              <a:t>stocată</a:t>
            </a:r>
            <a:r>
              <a:rPr lang="en-US" sz="1600" dirty="0"/>
              <a:t> local </a:t>
            </a:r>
            <a:r>
              <a:rPr lang="en-US" sz="1600" dirty="0" err="1"/>
              <a:t>în</a:t>
            </a:r>
            <a:r>
              <a:rPr lang="en-US" sz="1600" dirty="0"/>
              <a:t> </a:t>
            </a:r>
            <a:r>
              <a:rPr lang="en-US" sz="1600" dirty="0" err="1"/>
              <a:t>telefon</a:t>
            </a:r>
            <a:r>
              <a:rPr lang="en-US" sz="16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633" t="1198" r="21842" b="3566"/>
          <a:stretch/>
        </p:blipFill>
        <p:spPr>
          <a:xfrm flipH="1">
            <a:off x="7167985" y="1414187"/>
            <a:ext cx="1832460" cy="3054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2760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128471"/>
            <a:ext cx="8246071" cy="610820"/>
          </a:xfrm>
        </p:spPr>
        <p:txBody>
          <a:bodyPr>
            <a:normAutofit/>
          </a:bodyPr>
          <a:lstStyle/>
          <a:p>
            <a:pPr algn="l"/>
            <a:r>
              <a:rPr lang="ro-RO" sz="2800" dirty="0">
                <a:solidFill>
                  <a:schemeClr val="accent6"/>
                </a:solidFill>
              </a:rPr>
              <a:t>Descrierea competiției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12490" y="1217795"/>
            <a:ext cx="4040188" cy="479822"/>
          </a:xfrm>
        </p:spPr>
        <p:txBody>
          <a:bodyPr/>
          <a:lstStyle/>
          <a:p>
            <a:r>
              <a:rPr lang="en-US" dirty="0"/>
              <a:t>Shuttle </a:t>
            </a:r>
            <a:r>
              <a:rPr lang="en-US" dirty="0" smtClean="0"/>
              <a:t>Music </a:t>
            </a:r>
            <a:r>
              <a:rPr lang="en-US" dirty="0"/>
              <a:t>Player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82446" y="1748440"/>
            <a:ext cx="5611194" cy="3266589"/>
          </a:xfrm>
        </p:spPr>
        <p:txBody>
          <a:bodyPr>
            <a:normAutofit/>
          </a:bodyPr>
          <a:lstStyle/>
          <a:p>
            <a:pPr algn="l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Este o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aplicație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care are un design minimalist 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inedită.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unc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iile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baz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noastr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o-RO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caracteristic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notabil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acestei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suportul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muzic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calitate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nalt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o-RO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o-RO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compara</a:t>
            </a:r>
            <a:r>
              <a:rPr lang="ro-RO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aplicația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noastră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dezavantajul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faptul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beneficia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o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calitate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superioar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 a sunetului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trebuie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șt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aproximativ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2,5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dolari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lun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o-RO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dezavantaj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prezint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noastr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compara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cu Shuttle Music 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este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selectarea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multor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melodii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le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adăuga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redare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ceea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foarte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</a:t>
            </a:r>
            <a:r>
              <a:rPr lang="ro-RO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 pentru utilizator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460" y="1197405"/>
            <a:ext cx="1985166" cy="35732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o-RO" sz="2800" dirty="0">
                <a:solidFill>
                  <a:schemeClr val="accent6"/>
                </a:solidFill>
              </a:rPr>
              <a:t>Descrierea competiției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219311"/>
            <a:ext cx="4040188" cy="479822"/>
          </a:xfrm>
        </p:spPr>
        <p:txBody>
          <a:bodyPr>
            <a:normAutofit fontScale="92500"/>
          </a:bodyPr>
          <a:lstStyle/>
          <a:p>
            <a:r>
              <a:rPr lang="en-US" b="0" dirty="0"/>
              <a:t>Free MP3 Music Download </a:t>
            </a:r>
            <a:r>
              <a:rPr lang="en-US" b="0" dirty="0" err="1" smtClean="0"/>
              <a:t>Playe</a:t>
            </a:r>
            <a:r>
              <a:rPr lang="ro-RO" b="0" dirty="0" smtClean="0"/>
              <a:t>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6260" y="2113635"/>
            <a:ext cx="4886560" cy="2137871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ro-RO" dirty="0" smtClean="0"/>
              <a:t>Aplicația aceasta conține foarte multe reclame care deranjează utilizatorii </a:t>
            </a:r>
          </a:p>
          <a:p>
            <a:pPr algn="l"/>
            <a:r>
              <a:rPr lang="ro-RO" dirty="0" smtClean="0"/>
              <a:t>Are foarte multe bugguri </a:t>
            </a:r>
          </a:p>
          <a:p>
            <a:pPr algn="l"/>
            <a:r>
              <a:rPr lang="ro-RO" dirty="0" smtClean="0"/>
              <a:t>Spre deosebire de aplicația noastră afisează coperta albumului</a:t>
            </a:r>
          </a:p>
          <a:p>
            <a:pPr algn="l"/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Contține f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unc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</a:t>
            </a: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ă, care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noastr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ro-RO" dirty="0" smtClean="0"/>
              <a:t>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344016" y="1140258"/>
            <a:ext cx="2453452" cy="20994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460" y="3464137"/>
            <a:ext cx="2378745" cy="1302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3954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o-RO" sz="2800" dirty="0">
                <a:solidFill>
                  <a:schemeClr val="accent6"/>
                </a:solidFill>
              </a:rPr>
              <a:t>Descrierea competiției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864" y="1350110"/>
            <a:ext cx="4040188" cy="479822"/>
          </a:xfrm>
        </p:spPr>
        <p:txBody>
          <a:bodyPr/>
          <a:lstStyle/>
          <a:p>
            <a:r>
              <a:rPr lang="ro-RO" dirty="0" smtClean="0"/>
              <a:t>Music Player-MP3 Player Pro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ro-RO" dirty="0" smtClean="0"/>
              <a:t>Spre </a:t>
            </a:r>
            <a:r>
              <a:rPr lang="ro-RO" dirty="0"/>
              <a:t>deosebire de aplicația noastră afisează coperta albumului</a:t>
            </a:r>
          </a:p>
          <a:p>
            <a:pPr algn="l"/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Conține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unc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ă, care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noastr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o-RO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Cere permisiuni pentru a iniția apeluri, iar aplicația noastră nu incalcă politici de confidențialitate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030115" y="1529411"/>
            <a:ext cx="3186410" cy="2722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6244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197405"/>
            <a:ext cx="3044950" cy="2901395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accent6"/>
                </a:solidFill>
              </a:rPr>
              <a:t>Descrierea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ro-RO" sz="2800" dirty="0" smtClean="0">
                <a:solidFill>
                  <a:schemeClr val="accent6"/>
                </a:solidFill>
              </a:rPr>
              <a:t/>
            </a:r>
            <a:br>
              <a:rPr lang="ro-RO" sz="2800" dirty="0" smtClean="0">
                <a:solidFill>
                  <a:schemeClr val="accent6"/>
                </a:solidFill>
              </a:rPr>
            </a:br>
            <a:r>
              <a:rPr lang="en-US" sz="2800" dirty="0" err="1" smtClean="0">
                <a:solidFill>
                  <a:schemeClr val="accent6"/>
                </a:solidFill>
              </a:rPr>
              <a:t>usecase-ului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ro-RO" sz="2800" dirty="0" smtClean="0">
                <a:solidFill>
                  <a:schemeClr val="accent6"/>
                </a:solidFill>
              </a:rPr>
              <a:t/>
            </a:r>
            <a:br>
              <a:rPr lang="ro-RO" sz="2800" dirty="0" smtClean="0">
                <a:solidFill>
                  <a:schemeClr val="accent6"/>
                </a:solidFill>
              </a:rPr>
            </a:br>
            <a:r>
              <a:rPr lang="en-US" sz="2800" dirty="0" smtClean="0">
                <a:solidFill>
                  <a:schemeClr val="accent6"/>
                </a:solidFill>
              </a:rPr>
              <a:t>principal </a:t>
            </a:r>
            <a:r>
              <a:rPr lang="en-US" sz="2800" dirty="0">
                <a:solidFill>
                  <a:schemeClr val="accent6"/>
                </a:solidFill>
              </a:rPr>
              <a:t>al </a:t>
            </a:r>
            <a:r>
              <a:rPr lang="en-US" sz="2800" dirty="0" err="1">
                <a:solidFill>
                  <a:schemeClr val="accent6"/>
                </a:solidFill>
              </a:rPr>
              <a:t>ap</a:t>
            </a:r>
            <a:r>
              <a:rPr lang="ro-RO" sz="2800" dirty="0">
                <a:solidFill>
                  <a:schemeClr val="accent6"/>
                </a:solidFill>
              </a:rPr>
              <a:t>licației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0" y="0"/>
            <a:ext cx="60511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2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885</Words>
  <Application>Microsoft Office PowerPoint</Application>
  <PresentationFormat>On-screen Show (16:9)</PresentationFormat>
  <Paragraphs>72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Office Theme</vt:lpstr>
      <vt:lpstr>MP3 Player</vt:lpstr>
      <vt:lpstr>Cuprins</vt:lpstr>
      <vt:lpstr>Descrierea aplicației</vt:lpstr>
      <vt:lpstr>Descrierea aplicației</vt:lpstr>
      <vt:lpstr>Identificarea grupului țintă de utilizatori</vt:lpstr>
      <vt:lpstr>Descrierea competiției</vt:lpstr>
      <vt:lpstr>Descrierea competiției</vt:lpstr>
      <vt:lpstr>Descrierea competiției</vt:lpstr>
      <vt:lpstr>Descrierea  usecase-ului  principal al aplicației</vt:lpstr>
      <vt:lpstr>Identificarea modului posibil de monetizare</vt:lpstr>
      <vt:lpstr>Bibliografie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Andrei Croitoru</cp:lastModifiedBy>
  <cp:revision>191</cp:revision>
  <dcterms:created xsi:type="dcterms:W3CDTF">2013-08-21T19:17:07Z</dcterms:created>
  <dcterms:modified xsi:type="dcterms:W3CDTF">2022-01-16T18:02:42Z</dcterms:modified>
</cp:coreProperties>
</file>